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5" r:id="rId1"/>
    <p:sldMasterId id="2147484026" r:id="rId2"/>
    <p:sldMasterId id="2147484027" r:id="rId3"/>
    <p:sldMasterId id="2147484028" r:id="rId4"/>
  </p:sldMasterIdLst>
  <p:notesMasterIdLst>
    <p:notesMasterId r:id="rId7"/>
  </p:notesMasterIdLst>
  <p:handoutMasterIdLst>
    <p:handoutMasterId r:id="rId8"/>
  </p:handoutMasterIdLst>
  <p:sldIdLst>
    <p:sldId id="256" r:id="rId5"/>
    <p:sldId id="408" r:id="rId6"/>
  </p:sldIdLst>
  <p:sldSz cx="9144000" cy="6858000" type="screen4x3"/>
  <p:notesSz cx="7102475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EAEAEA"/>
    <a:srgbClr val="0000FF"/>
    <a:srgbClr val="00FF00"/>
    <a:srgbClr val="00FFFF"/>
    <a:srgbClr val="3399FF"/>
    <a:srgbClr val="FF00FF"/>
    <a:srgbClr val="99CCFF"/>
    <a:srgbClr val="3366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7" autoAdjust="0"/>
    <p:restoredTop sz="88938" autoAdjust="0"/>
  </p:normalViewPr>
  <p:slideViewPr>
    <p:cSldViewPr snapToObjects="1">
      <p:cViewPr varScale="1">
        <p:scale>
          <a:sx n="81" d="100"/>
          <a:sy n="81" d="100"/>
        </p:scale>
        <p:origin x="1040" y="5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1552" y="48"/>
      </p:cViewPr>
      <p:guideLst>
        <p:guide orient="horz"/>
        <p:guide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4538" y="280988"/>
            <a:ext cx="465931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Common Framework for Attenuation Correction in Hybrid Scanners</a:t>
            </a:r>
            <a:endParaRPr lang="de-DE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962650" y="280988"/>
            <a:ext cx="74453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 </a:t>
            </a:r>
            <a:r>
              <a:rPr lang="de-DE" sz="1000"/>
              <a:t>Seite</a:t>
            </a:r>
            <a:r>
              <a:rPr lang="de-DE"/>
              <a:t> </a:t>
            </a:r>
            <a:fld id="{4EAE06C5-3DC0-4AB3-B25B-276AD42E238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44538" y="9464675"/>
            <a:ext cx="465931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de-DE" sz="1000" dirty="0">
                <a:ea typeface="+mn-ea"/>
                <a:cs typeface="+mn-cs"/>
              </a:rPr>
              <a:t>Universität Erlangen-Nürnberg,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de-DE" sz="1000" dirty="0">
                <a:ea typeface="+mn-ea"/>
                <a:cs typeface="+mn-cs"/>
              </a:rPr>
              <a:t>Lehrstuhl für Mustererkennung (Informatik 5)</a:t>
            </a:r>
          </a:p>
        </p:txBody>
      </p:sp>
    </p:spTree>
    <p:extLst>
      <p:ext uri="{BB962C8B-B14F-4D97-AF65-F5344CB8AC3E}">
        <p14:creationId xmlns:p14="http://schemas.microsoft.com/office/powerpoint/2010/main" val="100499392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22300" y="768350"/>
            <a:ext cx="4516438" cy="33893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44538" y="4471988"/>
            <a:ext cx="5962650" cy="499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 smtClean="0"/>
              <a:t>Klicken Sie, um die Formate des Vorlagentextes zu bearbeiten</a:t>
            </a:r>
          </a:p>
          <a:p>
            <a:pPr lvl="1"/>
            <a:r>
              <a:rPr lang="de-DE" noProof="0" dirty="0" smtClean="0"/>
              <a:t>Zweite Ebene</a:t>
            </a:r>
          </a:p>
          <a:p>
            <a:pPr lvl="2"/>
            <a:r>
              <a:rPr lang="de-DE" noProof="0" dirty="0" smtClean="0"/>
              <a:t>Dritte Ebene</a:t>
            </a:r>
          </a:p>
          <a:p>
            <a:pPr lvl="3"/>
            <a:r>
              <a:rPr lang="de-DE" noProof="0" dirty="0" smtClean="0"/>
              <a:t>Vierte Ebene</a:t>
            </a:r>
          </a:p>
          <a:p>
            <a:pPr lvl="4"/>
            <a:r>
              <a:rPr lang="de-DE" noProof="0" dirty="0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44538" y="280988"/>
            <a:ext cx="4659312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Common Framework for Attenuation Correction in Hybrid Scanners</a:t>
            </a:r>
            <a:endParaRPr lang="de-DE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62650" y="280988"/>
            <a:ext cx="74453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 dirty="0"/>
              <a:t> Seite </a:t>
            </a:r>
            <a:fld id="{58C012A8-BA4D-4853-A56B-2372CA9ED2D0}" type="slidenum">
              <a:rPr lang="de-DE"/>
              <a:pPr>
                <a:defRPr/>
              </a:pPr>
              <a:t>‹Nr.›</a:t>
            </a:fld>
            <a:endParaRPr lang="de-DE" sz="1300" dirty="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44538" y="9464675"/>
            <a:ext cx="4659312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de-DE" sz="1000" dirty="0">
                <a:ea typeface="+mn-ea"/>
                <a:cs typeface="+mn-cs"/>
              </a:rPr>
              <a:t>Friedrich-Alexander-Universität Erlangen-Nürnberg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de-DE" sz="1000" dirty="0">
                <a:ea typeface="+mn-ea"/>
                <a:cs typeface="+mn-cs"/>
              </a:rPr>
              <a:t>Lehrstuhl für Mustererkennung (Lehrstuhl 5)</a:t>
            </a:r>
            <a:endParaRPr lang="de-DE" sz="13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665758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ＭＳ Ｐゴシック"/>
                <a:cs typeface="ＭＳ Ｐゴシック"/>
              </a:rPr>
              <a:t>Common Framework for Attenuation Correction in Hybrid Scanners</a:t>
            </a:r>
            <a:endParaRPr lang="de-DE" smtClean="0">
              <a:ea typeface="ＭＳ Ｐゴシック"/>
              <a:cs typeface="ＭＳ Ｐゴシック"/>
            </a:endParaRPr>
          </a:p>
        </p:txBody>
      </p:sp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de-DE" smtClean="0">
                <a:ea typeface="ＭＳ Ｐゴシック"/>
                <a:cs typeface="ＭＳ Ｐゴシック"/>
              </a:rPr>
              <a:t> Seite </a:t>
            </a:r>
            <a:fld id="{EE2E3F78-E5D1-4EB6-ABFF-421019826BD0}" type="slidenum">
              <a:rPr lang="de-DE" smtClean="0">
                <a:ea typeface="ＭＳ Ｐゴシック"/>
                <a:cs typeface="ＭＳ Ｐゴシック"/>
              </a:rPr>
              <a:pPr/>
              <a:t>1</a:t>
            </a:fld>
            <a:endParaRPr lang="de-DE" sz="1300" smtClean="0">
              <a:ea typeface="ＭＳ Ｐゴシック"/>
              <a:cs typeface="ＭＳ Ｐゴシック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smtClean="0"/>
              <a:t>Change Layout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8901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Common Framework for Attenuation Correction in Hybrid Scanners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 Seite </a:t>
            </a:r>
            <a:fld id="{58C012A8-BA4D-4853-A56B-2372CA9ED2D0}" type="slidenum">
              <a:rPr lang="de-DE" smtClean="0"/>
              <a:pPr>
                <a:defRPr/>
              </a:pPr>
              <a:t>2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855006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1252538"/>
            <a:ext cx="2033587" cy="515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7063" y="1252538"/>
            <a:ext cx="5949950" cy="515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063" y="1973263"/>
            <a:ext cx="3990975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0438" y="1973263"/>
            <a:ext cx="3992562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1252538"/>
            <a:ext cx="2033587" cy="515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7063" y="1252538"/>
            <a:ext cx="5949950" cy="515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BBC27-D6E9-4F87-8269-DE577BD097B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7548A-EF74-44BE-87AB-9DF0DE41FB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276A0-8336-4B5A-94C2-1D4CFBC91A1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063" y="1973263"/>
            <a:ext cx="3990975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0438" y="1973263"/>
            <a:ext cx="3992562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6ADA8-EB11-420E-B60F-9F7EE0E99DA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7B790-6EDE-4473-8B22-788A50BA995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35D7D-73F6-4F9A-A675-76026533F8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4291F-B1DE-48E7-B2EE-7A3267EE583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C48ED-550D-47E7-A4FE-20C42EE14BB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F93B7-7E50-4007-912E-A76FEB0D970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84271-334A-4566-8364-4FD36619F65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1252538"/>
            <a:ext cx="2033587" cy="5156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7063" y="1252538"/>
            <a:ext cx="5949950" cy="515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E225F-8CEB-4064-AAFB-9E82CEBD1A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7063" y="1252538"/>
            <a:ext cx="8135937" cy="360362"/>
          </a:xfrm>
        </p:spPr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7063" y="1973263"/>
            <a:ext cx="8135937" cy="4435475"/>
          </a:xfrm>
        </p:spPr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312150" y="6408738"/>
            <a:ext cx="450850" cy="4492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F3262-CD11-49DA-97B8-7E9185813B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063" y="1973263"/>
            <a:ext cx="3990975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0438" y="1973263"/>
            <a:ext cx="3992562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063" y="1973263"/>
            <a:ext cx="3990975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0438" y="1973263"/>
            <a:ext cx="3992562" cy="443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9413" y="1252538"/>
            <a:ext cx="2033587" cy="515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7063" y="1252538"/>
            <a:ext cx="5949950" cy="515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7" descr="fau-logo-tech.eps"/>
          <p:cNvPicPr>
            <a:picLocks noChangeAspect="1"/>
          </p:cNvPicPr>
          <p:nvPr/>
        </p:nvPicPr>
        <p:blipFill>
          <a:blip r:embed="rId13" cstate="print"/>
          <a:srcRect t="-37788" b="-37788"/>
          <a:stretch>
            <a:fillRect/>
          </a:stretch>
        </p:blipFill>
        <p:spPr bwMode="auto">
          <a:xfrm>
            <a:off x="5994400" y="5508625"/>
            <a:ext cx="27686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Bild 10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60888" y="5781675"/>
            <a:ext cx="744537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uppierung 6"/>
          <p:cNvGrpSpPr>
            <a:grpSpLocks/>
          </p:cNvGrpSpPr>
          <p:nvPr/>
        </p:nvGrpSpPr>
        <p:grpSpPr bwMode="auto">
          <a:xfrm>
            <a:off x="0" y="0"/>
            <a:ext cx="9144000" cy="4864100"/>
            <a:chOff x="0" y="0"/>
            <a:chExt cx="9144000" cy="4863599"/>
          </a:xfrm>
        </p:grpSpPr>
        <p:pic>
          <p:nvPicPr>
            <p:cNvPr id="1031" name="Picture 9" descr="bckg_may26_large2"/>
            <p:cNvPicPr>
              <a:picLocks noChangeAspect="1" noChangeArrowheads="1"/>
            </p:cNvPicPr>
            <p:nvPr/>
          </p:nvPicPr>
          <p:blipFill>
            <a:blip r:embed="rId15" cstate="print"/>
            <a:srcRect l="6812"/>
            <a:stretch>
              <a:fillRect/>
            </a:stretch>
          </p:blipFill>
          <p:spPr bwMode="auto">
            <a:xfrm>
              <a:off x="0" y="0"/>
              <a:ext cx="9144000" cy="4863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894" name="Rectangle 4"/>
            <p:cNvSpPr>
              <a:spLocks noChangeArrowheads="1"/>
            </p:cNvSpPr>
            <p:nvPr/>
          </p:nvSpPr>
          <p:spPr bwMode="auto">
            <a:xfrm>
              <a:off x="0" y="4719152"/>
              <a:ext cx="9144000" cy="144447"/>
            </a:xfrm>
            <a:prstGeom prst="rect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>
                <a:defRPr/>
              </a:pPr>
              <a:endParaRPr lang="en-US" sz="1800" dirty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+mn-cs"/>
              </a:endParaRPr>
            </a:p>
          </p:txBody>
        </p:sp>
      </p:grpSp>
      <p:sp>
        <p:nvSpPr>
          <p:cNvPr id="1029" name="Titelplatzhalter 1"/>
          <p:cNvSpPr>
            <a:spLocks noGrp="1"/>
          </p:cNvSpPr>
          <p:nvPr>
            <p:ph type="title"/>
          </p:nvPr>
        </p:nvSpPr>
        <p:spPr bwMode="auto">
          <a:xfrm>
            <a:off x="627063" y="1252538"/>
            <a:ext cx="81359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30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7063" y="1973263"/>
            <a:ext cx="8135937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38" r:id="rId2"/>
    <p:sldLayoutId id="2147484037" r:id="rId3"/>
    <p:sldLayoutId id="2147484036" r:id="rId4"/>
    <p:sldLayoutId id="2147484035" r:id="rId5"/>
    <p:sldLayoutId id="2147484034" r:id="rId6"/>
    <p:sldLayoutId id="2147484033" r:id="rId7"/>
    <p:sldLayoutId id="2147484032" r:id="rId8"/>
    <p:sldLayoutId id="2147484031" r:id="rId9"/>
    <p:sldLayoutId id="2147484030" r:id="rId10"/>
    <p:sldLayoutId id="2147484029" r:id="rId11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+mj-lt"/>
          <a:ea typeface="+mj-ea"/>
          <a:cs typeface="ＭＳ Ｐゴシック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  <a:cs typeface="ＭＳ Ｐゴシック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  <a:cs typeface="ＭＳ Ｐゴシック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  <a:cs typeface="ＭＳ Ｐゴシック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  <a:cs typeface="ＭＳ Ｐゴシック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</a:defRPr>
      </a:lvl9pPr>
    </p:titleStyle>
    <p:bodyStyle>
      <a:lvl1pPr marL="236538" indent="-276225" algn="l" defTabSz="457200" rtl="0" eaLnBrk="0" fontAlgn="base" hangingPunct="0">
        <a:lnSpc>
          <a:spcPts val="2400"/>
        </a:lnSpc>
        <a:spcBef>
          <a:spcPts val="475"/>
        </a:spcBef>
        <a:spcAft>
          <a:spcPct val="0"/>
        </a:spcAft>
        <a:buClr>
          <a:srgbClr val="003366"/>
        </a:buClr>
        <a:buFont typeface="Lucida Grande"/>
        <a:buChar char="●"/>
        <a:defRPr sz="20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50888" indent="-276225" algn="l" defTabSz="457200" rtl="0" eaLnBrk="0" fontAlgn="base" hangingPunct="0">
        <a:lnSpc>
          <a:spcPts val="2200"/>
        </a:lnSpc>
        <a:spcBef>
          <a:spcPts val="438"/>
        </a:spcBef>
        <a:spcAft>
          <a:spcPct val="0"/>
        </a:spcAft>
        <a:buClr>
          <a:srgbClr val="003366"/>
        </a:buClr>
        <a:buSzPct val="80000"/>
        <a:buFont typeface="Lucida Grande"/>
        <a:buChar char="●"/>
        <a:defRPr>
          <a:solidFill>
            <a:schemeClr val="tx1"/>
          </a:solidFill>
          <a:latin typeface="+mn-lt"/>
          <a:ea typeface="+mn-ea"/>
          <a:cs typeface="ＭＳ Ｐゴシック"/>
        </a:defRPr>
      </a:lvl2pPr>
      <a:lvl3pPr marL="1201738" indent="-215900" algn="l" defTabSz="457200" rtl="0" eaLnBrk="0" fontAlgn="base" hangingPunct="0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/>
        <a:buChar char="●"/>
        <a:defRPr sz="16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43038" indent="-215900" algn="l" defTabSz="457200" rtl="0" eaLnBrk="0" fontAlgn="base" hangingPunct="0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/>
        <a:buChar char="●"/>
        <a:defRPr sz="16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655763" indent="-215900" algn="l" defTabSz="457200" rtl="0" eaLnBrk="0" fontAlgn="base" hangingPunct="0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/>
        <a:buChar char="●"/>
        <a:defRPr sz="16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112963" indent="-215900" algn="l" defTabSz="457200" rtl="0" fontAlgn="base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pitchFamily="2" charset="0"/>
        <a:buChar char="●"/>
        <a:defRPr sz="1600">
          <a:solidFill>
            <a:schemeClr val="tx1"/>
          </a:solidFill>
          <a:latin typeface="+mn-lt"/>
          <a:ea typeface="+mn-ea"/>
        </a:defRPr>
      </a:lvl6pPr>
      <a:lvl7pPr marL="2570163" indent="-215900" algn="l" defTabSz="457200" rtl="0" fontAlgn="base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pitchFamily="2" charset="0"/>
        <a:buChar char="●"/>
        <a:defRPr sz="1600">
          <a:solidFill>
            <a:schemeClr val="tx1"/>
          </a:solidFill>
          <a:latin typeface="+mn-lt"/>
          <a:ea typeface="+mn-ea"/>
        </a:defRPr>
      </a:lvl7pPr>
      <a:lvl8pPr marL="3027363" indent="-215900" algn="l" defTabSz="457200" rtl="0" fontAlgn="base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pitchFamily="2" charset="0"/>
        <a:buChar char="●"/>
        <a:defRPr sz="1600">
          <a:solidFill>
            <a:schemeClr val="tx1"/>
          </a:solidFill>
          <a:latin typeface="+mn-lt"/>
          <a:ea typeface="+mn-ea"/>
        </a:defRPr>
      </a:lvl8pPr>
      <a:lvl9pPr marL="3484563" indent="-215900" algn="l" defTabSz="457200" rtl="0" fontAlgn="base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pitchFamily="2" charset="0"/>
        <a:buChar char="●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Bild 7" descr="fau-logo-tech.eps"/>
          <p:cNvPicPr>
            <a:picLocks noChangeAspect="1"/>
          </p:cNvPicPr>
          <p:nvPr/>
        </p:nvPicPr>
        <p:blipFill>
          <a:blip r:embed="rId13" cstate="print"/>
          <a:srcRect t="-37788" b="-37788"/>
          <a:stretch>
            <a:fillRect/>
          </a:stretch>
        </p:blipFill>
        <p:spPr bwMode="auto">
          <a:xfrm>
            <a:off x="5994400" y="5508625"/>
            <a:ext cx="27686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elplatzhalter 1"/>
          <p:cNvSpPr>
            <a:spLocks noGrp="1"/>
          </p:cNvSpPr>
          <p:nvPr>
            <p:ph type="title"/>
          </p:nvPr>
        </p:nvSpPr>
        <p:spPr bwMode="auto">
          <a:xfrm>
            <a:off x="627063" y="1252538"/>
            <a:ext cx="81359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331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7063" y="1973263"/>
            <a:ext cx="8135937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pic>
        <p:nvPicPr>
          <p:cNvPr id="13317" name="Bild 10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60888" y="5781675"/>
            <a:ext cx="744537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49" r:id="rId2"/>
    <p:sldLayoutId id="2147484048" r:id="rId3"/>
    <p:sldLayoutId id="2147484047" r:id="rId4"/>
    <p:sldLayoutId id="2147484046" r:id="rId5"/>
    <p:sldLayoutId id="2147484045" r:id="rId6"/>
    <p:sldLayoutId id="2147484044" r:id="rId7"/>
    <p:sldLayoutId id="2147484043" r:id="rId8"/>
    <p:sldLayoutId id="2147484042" r:id="rId9"/>
    <p:sldLayoutId id="2147484041" r:id="rId10"/>
    <p:sldLayoutId id="214748404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+mj-lt"/>
          <a:ea typeface="+mj-ea"/>
          <a:cs typeface="ＭＳ Ｐゴシック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  <a:cs typeface="ＭＳ Ｐゴシック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  <a:cs typeface="ＭＳ Ｐゴシック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  <a:cs typeface="ＭＳ Ｐゴシック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  <a:cs typeface="ＭＳ Ｐゴシック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</a:defRPr>
      </a:lvl9pPr>
    </p:titleStyle>
    <p:bodyStyle>
      <a:lvl1pPr marL="236538" indent="-276225" algn="l" defTabSz="457200" rtl="0" eaLnBrk="0" fontAlgn="base" hangingPunct="0">
        <a:lnSpc>
          <a:spcPts val="2400"/>
        </a:lnSpc>
        <a:spcBef>
          <a:spcPts val="475"/>
        </a:spcBef>
        <a:spcAft>
          <a:spcPct val="0"/>
        </a:spcAft>
        <a:buClr>
          <a:srgbClr val="003366"/>
        </a:buClr>
        <a:buFont typeface="Lucida Grande"/>
        <a:buChar char="●"/>
        <a:defRPr sz="20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50888" indent="-276225" algn="l" defTabSz="457200" rtl="0" eaLnBrk="0" fontAlgn="base" hangingPunct="0">
        <a:lnSpc>
          <a:spcPts val="2200"/>
        </a:lnSpc>
        <a:spcBef>
          <a:spcPts val="438"/>
        </a:spcBef>
        <a:spcAft>
          <a:spcPct val="0"/>
        </a:spcAft>
        <a:buClr>
          <a:srgbClr val="003366"/>
        </a:buClr>
        <a:buSzPct val="80000"/>
        <a:buFont typeface="Lucida Grande"/>
        <a:buChar char="●"/>
        <a:defRPr>
          <a:solidFill>
            <a:schemeClr val="tx1"/>
          </a:solidFill>
          <a:latin typeface="+mn-lt"/>
          <a:ea typeface="+mn-ea"/>
          <a:cs typeface="ＭＳ Ｐゴシック"/>
        </a:defRPr>
      </a:lvl2pPr>
      <a:lvl3pPr marL="1201738" indent="-215900" algn="l" defTabSz="457200" rtl="0" eaLnBrk="0" fontAlgn="base" hangingPunct="0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/>
        <a:buChar char="●"/>
        <a:defRPr sz="16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43038" indent="-215900" algn="l" defTabSz="457200" rtl="0" eaLnBrk="0" fontAlgn="base" hangingPunct="0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/>
        <a:buChar char="●"/>
        <a:defRPr sz="16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655763" indent="-215900" algn="l" defTabSz="457200" rtl="0" eaLnBrk="0" fontAlgn="base" hangingPunct="0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/>
        <a:buChar char="●"/>
        <a:defRPr sz="16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112963" indent="-215900" algn="l" defTabSz="457200" rtl="0" fontAlgn="base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pitchFamily="2" charset="0"/>
        <a:buChar char="●"/>
        <a:defRPr sz="1600">
          <a:solidFill>
            <a:schemeClr val="tx1"/>
          </a:solidFill>
          <a:latin typeface="+mn-lt"/>
          <a:ea typeface="+mn-ea"/>
        </a:defRPr>
      </a:lvl6pPr>
      <a:lvl7pPr marL="2570163" indent="-215900" algn="l" defTabSz="457200" rtl="0" fontAlgn="base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pitchFamily="2" charset="0"/>
        <a:buChar char="●"/>
        <a:defRPr sz="1600">
          <a:solidFill>
            <a:schemeClr val="tx1"/>
          </a:solidFill>
          <a:latin typeface="+mn-lt"/>
          <a:ea typeface="+mn-ea"/>
        </a:defRPr>
      </a:lvl7pPr>
      <a:lvl8pPr marL="3027363" indent="-215900" algn="l" defTabSz="457200" rtl="0" fontAlgn="base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pitchFamily="2" charset="0"/>
        <a:buChar char="●"/>
        <a:defRPr sz="1600">
          <a:solidFill>
            <a:schemeClr val="tx1"/>
          </a:solidFill>
          <a:latin typeface="+mn-lt"/>
          <a:ea typeface="+mn-ea"/>
        </a:defRPr>
      </a:lvl8pPr>
      <a:lvl9pPr marL="3484563" indent="-215900" algn="l" defTabSz="457200" rtl="0" fontAlgn="base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pitchFamily="2" charset="0"/>
        <a:buChar char="●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7063" y="1252538"/>
            <a:ext cx="81359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7063" y="1973263"/>
            <a:ext cx="8135937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cxnSp>
        <p:nvCxnSpPr>
          <p:cNvPr id="6" name="Gerade Verbindung 5"/>
          <p:cNvCxnSpPr/>
          <p:nvPr/>
        </p:nvCxnSpPr>
        <p:spPr>
          <a:xfrm flipH="1">
            <a:off x="627063" y="863600"/>
            <a:ext cx="8135937" cy="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25605" name="Bild 7" descr="fau-logo-tech.eps"/>
          <p:cNvPicPr>
            <a:picLocks noChangeAspect="1"/>
          </p:cNvPicPr>
          <p:nvPr/>
        </p:nvPicPr>
        <p:blipFill>
          <a:blip r:embed="rId14" cstate="print"/>
          <a:srcRect t="-37788" b="-37788"/>
          <a:stretch>
            <a:fillRect/>
          </a:stretch>
        </p:blipFill>
        <p:spPr bwMode="auto">
          <a:xfrm>
            <a:off x="6992938" y="0"/>
            <a:ext cx="17700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Bild 8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105525" y="184150"/>
            <a:ext cx="4968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12150" y="6408738"/>
            <a:ext cx="450850" cy="4492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69696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5FE5B75-89E6-4E8B-BF73-4E95DA9342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0968" name="Textfeld 2"/>
          <p:cNvSpPr txBox="1">
            <a:spLocks noChangeArrowheads="1"/>
          </p:cNvSpPr>
          <p:nvPr/>
        </p:nvSpPr>
        <p:spPr bwMode="auto">
          <a:xfrm>
            <a:off x="627063" y="6453336"/>
            <a:ext cx="68135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/>
            <a:r>
              <a:rPr lang="de-DE" sz="1000" dirty="0" smtClean="0">
                <a:solidFill>
                  <a:srgbClr val="969696"/>
                </a:solidFill>
                <a:latin typeface="Arial" charset="0"/>
                <a:cs typeface="Arial" charset="0"/>
              </a:rPr>
              <a:t>Date   </a:t>
            </a:r>
            <a:r>
              <a:rPr lang="de-DE" sz="1000" dirty="0">
                <a:solidFill>
                  <a:srgbClr val="969696"/>
                </a:solidFill>
                <a:latin typeface="Arial" charset="0"/>
                <a:cs typeface="Arial" charset="0"/>
              </a:rPr>
              <a:t>|		 	</a:t>
            </a:r>
            <a:r>
              <a:rPr lang="de-DE" sz="1000" dirty="0" smtClean="0">
                <a:solidFill>
                  <a:srgbClr val="969696"/>
                </a:solidFill>
                <a:latin typeface="Arial" charset="0"/>
                <a:cs typeface="Arial" charset="0"/>
              </a:rPr>
              <a:t>Autor |</a:t>
            </a:r>
            <a:r>
              <a:rPr lang="de-DE" sz="1000" baseline="0" dirty="0" smtClean="0">
                <a:solidFill>
                  <a:srgbClr val="969696"/>
                </a:solidFill>
                <a:latin typeface="Arial" charset="0"/>
                <a:cs typeface="Arial" charset="0"/>
              </a:rPr>
              <a:t>  Short   Title</a:t>
            </a:r>
            <a:endParaRPr lang="de-DE" sz="1000" dirty="0">
              <a:solidFill>
                <a:srgbClr val="969696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0" r:id="rId2"/>
    <p:sldLayoutId id="2147484059" r:id="rId3"/>
    <p:sldLayoutId id="2147484058" r:id="rId4"/>
    <p:sldLayoutId id="2147484057" r:id="rId5"/>
    <p:sldLayoutId id="2147484056" r:id="rId6"/>
    <p:sldLayoutId id="2147484055" r:id="rId7"/>
    <p:sldLayoutId id="2147484054" r:id="rId8"/>
    <p:sldLayoutId id="2147484053" r:id="rId9"/>
    <p:sldLayoutId id="2147484052" r:id="rId10"/>
    <p:sldLayoutId id="2147484051" r:id="rId11"/>
    <p:sldLayoutId id="2147484073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+mj-lt"/>
          <a:ea typeface="+mj-ea"/>
          <a:cs typeface="ＭＳ Ｐゴシック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  <a:cs typeface="ＭＳ Ｐゴシック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  <a:cs typeface="ＭＳ Ｐゴシック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  <a:cs typeface="ＭＳ Ｐゴシック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  <a:cs typeface="ＭＳ Ｐゴシック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</a:defRPr>
      </a:lvl9pPr>
    </p:titleStyle>
    <p:bodyStyle>
      <a:lvl1pPr marL="236538" indent="-276225" algn="l" defTabSz="457200" rtl="0" eaLnBrk="0" fontAlgn="base" hangingPunct="0">
        <a:lnSpc>
          <a:spcPts val="2400"/>
        </a:lnSpc>
        <a:spcBef>
          <a:spcPts val="475"/>
        </a:spcBef>
        <a:spcAft>
          <a:spcPct val="0"/>
        </a:spcAft>
        <a:buClr>
          <a:srgbClr val="003366"/>
        </a:buClr>
        <a:buFont typeface="Lucida Grande"/>
        <a:buChar char="●"/>
        <a:defRPr sz="20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50888" indent="-276225" algn="l" defTabSz="457200" rtl="0" eaLnBrk="0" fontAlgn="base" hangingPunct="0">
        <a:lnSpc>
          <a:spcPts val="2200"/>
        </a:lnSpc>
        <a:spcBef>
          <a:spcPts val="438"/>
        </a:spcBef>
        <a:spcAft>
          <a:spcPct val="0"/>
        </a:spcAft>
        <a:buClr>
          <a:srgbClr val="003366"/>
        </a:buClr>
        <a:buSzPct val="80000"/>
        <a:buFont typeface="Lucida Grande"/>
        <a:buChar char="●"/>
        <a:defRPr>
          <a:solidFill>
            <a:schemeClr val="tx1"/>
          </a:solidFill>
          <a:latin typeface="+mn-lt"/>
          <a:ea typeface="+mn-ea"/>
          <a:cs typeface="ＭＳ Ｐゴシック"/>
        </a:defRPr>
      </a:lvl2pPr>
      <a:lvl3pPr marL="1201738" indent="-215900" algn="l" defTabSz="457200" rtl="0" eaLnBrk="0" fontAlgn="base" hangingPunct="0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/>
        <a:buChar char="●"/>
        <a:defRPr sz="16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43038" indent="-215900" algn="l" defTabSz="457200" rtl="0" eaLnBrk="0" fontAlgn="base" hangingPunct="0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/>
        <a:buChar char="●"/>
        <a:defRPr sz="16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655763" indent="-215900" algn="l" defTabSz="457200" rtl="0" eaLnBrk="0" fontAlgn="base" hangingPunct="0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/>
        <a:buChar char="●"/>
        <a:defRPr sz="16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112963" indent="-215900" algn="l" defTabSz="457200" rtl="0" fontAlgn="base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pitchFamily="2" charset="0"/>
        <a:buChar char="●"/>
        <a:defRPr sz="1600">
          <a:solidFill>
            <a:schemeClr val="tx1"/>
          </a:solidFill>
          <a:latin typeface="+mn-lt"/>
          <a:ea typeface="+mn-ea"/>
        </a:defRPr>
      </a:lvl6pPr>
      <a:lvl7pPr marL="2570163" indent="-215900" algn="l" defTabSz="457200" rtl="0" fontAlgn="base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pitchFamily="2" charset="0"/>
        <a:buChar char="●"/>
        <a:defRPr sz="1600">
          <a:solidFill>
            <a:schemeClr val="tx1"/>
          </a:solidFill>
          <a:latin typeface="+mn-lt"/>
          <a:ea typeface="+mn-ea"/>
        </a:defRPr>
      </a:lvl7pPr>
      <a:lvl8pPr marL="3027363" indent="-215900" algn="l" defTabSz="457200" rtl="0" fontAlgn="base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pitchFamily="2" charset="0"/>
        <a:buChar char="●"/>
        <a:defRPr sz="1600">
          <a:solidFill>
            <a:schemeClr val="tx1"/>
          </a:solidFill>
          <a:latin typeface="+mn-lt"/>
          <a:ea typeface="+mn-ea"/>
        </a:defRPr>
      </a:lvl8pPr>
      <a:lvl9pPr marL="3484563" indent="-215900" algn="l" defTabSz="457200" rtl="0" fontAlgn="base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pitchFamily="2" charset="0"/>
        <a:buChar char="●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Bild 7" descr="fau-logo-tech.eps"/>
          <p:cNvPicPr>
            <a:picLocks noChangeAspect="1"/>
          </p:cNvPicPr>
          <p:nvPr/>
        </p:nvPicPr>
        <p:blipFill>
          <a:blip r:embed="rId13" cstate="print"/>
          <a:srcRect t="-37788" b="-37788"/>
          <a:stretch>
            <a:fillRect/>
          </a:stretch>
        </p:blipFill>
        <p:spPr bwMode="auto">
          <a:xfrm>
            <a:off x="5994400" y="5508625"/>
            <a:ext cx="27686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Bild 10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60888" y="5781675"/>
            <a:ext cx="744537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7892" name="Gruppierung 7"/>
          <p:cNvGrpSpPr>
            <a:grpSpLocks/>
          </p:cNvGrpSpPr>
          <p:nvPr/>
        </p:nvGrpSpPr>
        <p:grpSpPr bwMode="auto">
          <a:xfrm>
            <a:off x="0" y="0"/>
            <a:ext cx="9144000" cy="1995488"/>
            <a:chOff x="0" y="0"/>
            <a:chExt cx="9144000" cy="1994863"/>
          </a:xfrm>
        </p:grpSpPr>
        <p:pic>
          <p:nvPicPr>
            <p:cNvPr id="37895" name="Picture 9" descr="bckg_may26_large2"/>
            <p:cNvPicPr>
              <a:picLocks noChangeAspect="1" noChangeArrowheads="1"/>
            </p:cNvPicPr>
            <p:nvPr/>
          </p:nvPicPr>
          <p:blipFill>
            <a:blip r:embed="rId15" cstate="print"/>
            <a:srcRect l="6812" b="58984"/>
            <a:stretch>
              <a:fillRect/>
            </a:stretch>
          </p:blipFill>
          <p:spPr bwMode="auto">
            <a:xfrm>
              <a:off x="0" y="0"/>
              <a:ext cx="9144000" cy="1994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990" name="Rectangle 4"/>
            <p:cNvSpPr>
              <a:spLocks noChangeArrowheads="1"/>
            </p:cNvSpPr>
            <p:nvPr/>
          </p:nvSpPr>
          <p:spPr bwMode="auto">
            <a:xfrm>
              <a:off x="0" y="1850445"/>
              <a:ext cx="9144000" cy="144418"/>
            </a:xfrm>
            <a:prstGeom prst="rect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defTabSz="457200">
                <a:defRPr/>
              </a:pPr>
              <a:endParaRPr lang="en-US" sz="1800" dirty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+mn-cs"/>
              </a:endParaRPr>
            </a:p>
          </p:txBody>
        </p:sp>
      </p:grpSp>
      <p:sp>
        <p:nvSpPr>
          <p:cNvPr id="37893" name="Titelplatzhalter 1"/>
          <p:cNvSpPr>
            <a:spLocks noGrp="1"/>
          </p:cNvSpPr>
          <p:nvPr>
            <p:ph type="title"/>
          </p:nvPr>
        </p:nvSpPr>
        <p:spPr bwMode="auto">
          <a:xfrm>
            <a:off x="627063" y="1252538"/>
            <a:ext cx="8135937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37894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7063" y="1973263"/>
            <a:ext cx="8135937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1" r:id="rId2"/>
    <p:sldLayoutId id="2147484070" r:id="rId3"/>
    <p:sldLayoutId id="2147484069" r:id="rId4"/>
    <p:sldLayoutId id="2147484068" r:id="rId5"/>
    <p:sldLayoutId id="2147484067" r:id="rId6"/>
    <p:sldLayoutId id="2147484066" r:id="rId7"/>
    <p:sldLayoutId id="2147484065" r:id="rId8"/>
    <p:sldLayoutId id="2147484064" r:id="rId9"/>
    <p:sldLayoutId id="2147484063" r:id="rId10"/>
    <p:sldLayoutId id="2147484062" r:id="rId11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+mj-lt"/>
          <a:ea typeface="+mj-ea"/>
          <a:cs typeface="ＭＳ Ｐゴシック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  <a:cs typeface="ＭＳ Ｐゴシック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  <a:cs typeface="ＭＳ Ｐゴシック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  <a:cs typeface="ＭＳ Ｐゴシック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  <a:cs typeface="ＭＳ Ｐゴシック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pitchFamily="34" charset="0"/>
          <a:ea typeface="ＭＳ Ｐゴシック" charset="-128"/>
        </a:defRPr>
      </a:lvl9pPr>
    </p:titleStyle>
    <p:bodyStyle>
      <a:lvl1pPr marL="236538" indent="-276225" algn="l" defTabSz="457200" rtl="0" eaLnBrk="0" fontAlgn="base" hangingPunct="0">
        <a:lnSpc>
          <a:spcPts val="2400"/>
        </a:lnSpc>
        <a:spcBef>
          <a:spcPts val="475"/>
        </a:spcBef>
        <a:spcAft>
          <a:spcPct val="0"/>
        </a:spcAft>
        <a:buClr>
          <a:srgbClr val="003366"/>
        </a:buClr>
        <a:buFont typeface="Lucida Grande"/>
        <a:buChar char="●"/>
        <a:defRPr sz="2000">
          <a:solidFill>
            <a:schemeClr val="tx1"/>
          </a:solidFill>
          <a:latin typeface="+mn-lt"/>
          <a:ea typeface="+mn-ea"/>
          <a:cs typeface="ＭＳ Ｐゴシック"/>
        </a:defRPr>
      </a:lvl1pPr>
      <a:lvl2pPr marL="750888" indent="-276225" algn="l" defTabSz="457200" rtl="0" eaLnBrk="0" fontAlgn="base" hangingPunct="0">
        <a:lnSpc>
          <a:spcPts val="2200"/>
        </a:lnSpc>
        <a:spcBef>
          <a:spcPts val="438"/>
        </a:spcBef>
        <a:spcAft>
          <a:spcPct val="0"/>
        </a:spcAft>
        <a:buClr>
          <a:srgbClr val="003366"/>
        </a:buClr>
        <a:buSzPct val="80000"/>
        <a:buFont typeface="Lucida Grande"/>
        <a:buChar char="●"/>
        <a:defRPr>
          <a:solidFill>
            <a:schemeClr val="tx1"/>
          </a:solidFill>
          <a:latin typeface="+mn-lt"/>
          <a:ea typeface="+mn-ea"/>
          <a:cs typeface="ＭＳ Ｐゴシック"/>
        </a:defRPr>
      </a:lvl2pPr>
      <a:lvl3pPr marL="1201738" indent="-215900" algn="l" defTabSz="457200" rtl="0" eaLnBrk="0" fontAlgn="base" hangingPunct="0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/>
        <a:buChar char="●"/>
        <a:defRPr sz="1600">
          <a:solidFill>
            <a:schemeClr val="tx1"/>
          </a:solidFill>
          <a:latin typeface="+mn-lt"/>
          <a:ea typeface="+mn-ea"/>
          <a:cs typeface="ＭＳ Ｐゴシック"/>
        </a:defRPr>
      </a:lvl3pPr>
      <a:lvl4pPr marL="1443038" indent="-215900" algn="l" defTabSz="457200" rtl="0" eaLnBrk="0" fontAlgn="base" hangingPunct="0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/>
        <a:buChar char="●"/>
        <a:defRPr sz="1600">
          <a:solidFill>
            <a:schemeClr val="tx1"/>
          </a:solidFill>
          <a:latin typeface="+mn-lt"/>
          <a:ea typeface="+mn-ea"/>
          <a:cs typeface="ＭＳ Ｐゴシック"/>
        </a:defRPr>
      </a:lvl4pPr>
      <a:lvl5pPr marL="1655763" indent="-215900" algn="l" defTabSz="457200" rtl="0" eaLnBrk="0" fontAlgn="base" hangingPunct="0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/>
        <a:buChar char="●"/>
        <a:defRPr sz="1600">
          <a:solidFill>
            <a:schemeClr val="tx1"/>
          </a:solidFill>
          <a:latin typeface="+mn-lt"/>
          <a:ea typeface="+mn-ea"/>
          <a:cs typeface="ＭＳ Ｐゴシック"/>
        </a:defRPr>
      </a:lvl5pPr>
      <a:lvl6pPr marL="2112963" indent="-215900" algn="l" defTabSz="457200" rtl="0" fontAlgn="base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pitchFamily="2" charset="0"/>
        <a:buChar char="●"/>
        <a:defRPr sz="1600">
          <a:solidFill>
            <a:schemeClr val="tx1"/>
          </a:solidFill>
          <a:latin typeface="+mn-lt"/>
          <a:ea typeface="+mn-ea"/>
        </a:defRPr>
      </a:lvl6pPr>
      <a:lvl7pPr marL="2570163" indent="-215900" algn="l" defTabSz="457200" rtl="0" fontAlgn="base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pitchFamily="2" charset="0"/>
        <a:buChar char="●"/>
        <a:defRPr sz="1600">
          <a:solidFill>
            <a:schemeClr val="tx1"/>
          </a:solidFill>
          <a:latin typeface="+mn-lt"/>
          <a:ea typeface="+mn-ea"/>
        </a:defRPr>
      </a:lvl7pPr>
      <a:lvl8pPr marL="3027363" indent="-215900" algn="l" defTabSz="457200" rtl="0" fontAlgn="base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pitchFamily="2" charset="0"/>
        <a:buChar char="●"/>
        <a:defRPr sz="1600">
          <a:solidFill>
            <a:schemeClr val="tx1"/>
          </a:solidFill>
          <a:latin typeface="+mn-lt"/>
          <a:ea typeface="+mn-ea"/>
        </a:defRPr>
      </a:lvl8pPr>
      <a:lvl9pPr marL="3484563" indent="-215900" algn="l" defTabSz="457200" rtl="0" fontAlgn="base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pitchFamily="2" charset="0"/>
        <a:buChar char="●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58775" y="1412875"/>
            <a:ext cx="8404225" cy="10795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70000"/>
              </a:spcBef>
              <a:spcAft>
                <a:spcPct val="70000"/>
              </a:spcAft>
            </a:pPr>
            <a:r>
              <a:rPr lang="en-US" dirty="0" smtClean="0">
                <a:solidFill>
                  <a:schemeClr val="bg1"/>
                </a:solidFill>
              </a:rPr>
              <a:t>Title</a:t>
            </a:r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52226" name="Rectangle 13"/>
          <p:cNvSpPr>
            <a:spLocks noChangeArrowheads="1"/>
          </p:cNvSpPr>
          <p:nvPr/>
        </p:nvSpPr>
        <p:spPr bwMode="auto">
          <a:xfrm>
            <a:off x="358775" y="2492375"/>
            <a:ext cx="57372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endParaRPr lang="de-DE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lang="de-DE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Name</a:t>
            </a:r>
            <a:endParaRPr lang="de-DE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lang="de-DE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Date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lang="de-DE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Supervisors</a:t>
            </a:r>
            <a:endParaRPr lang="de-DE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lang="de-DE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Pattern Recognition Lab(Computer Science 5</a:t>
            </a:r>
            <a:r>
              <a:rPr lang="de-DE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0" hangingPunct="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</a:pPr>
            <a:r>
              <a:rPr lang="de-DE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Friedrich-Alexander-University </a:t>
            </a:r>
            <a:r>
              <a:rPr lang="de-DE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Erlangen-Nuremberg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LME_FAU_Slides_4_3_Title">
  <a:themeElements>
    <a:clrScheme name="1_LME_FAU_Slides_4_3_Titl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LME_FAU_Slides_4_3_Titl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ECFF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ECFF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LME_FAU_Slides_4_3_Titl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ME_FAU_Slides_4_3_Title">
  <a:themeElements>
    <a:clrScheme name="LME_FAU_Slides_4_3_Titl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LME_FAU_Slides_4_3_Titl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ECFF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ECFF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ME_FAU_Slides_4_3_Titl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ME_FAU_Slides_4_3_Sites">
  <a:themeElements>
    <a:clrScheme name="LME_FAU_Slides_4_3_Sites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LME_FAU_Slides_4_3_Sit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ECFF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ECFF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ME_FAU_Slides_4_3_Sites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LME_FAU_Slides_4_3_Title">
  <a:themeElements>
    <a:clrScheme name="2_LME_FAU_Slides_4_3_Titl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LME_FAU_Slides_4_3_Titl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ECFF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ECFF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LME_FAU_Slides_4_3_Titl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medbv2</Template>
  <TotalTime>0</TotalTime>
  <Words>36</Words>
  <Application>Microsoft Office PowerPoint</Application>
  <PresentationFormat>Bildschirmpräsentation 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2</vt:i4>
      </vt:variant>
    </vt:vector>
  </HeadingPairs>
  <TitlesOfParts>
    <vt:vector size="12" baseType="lpstr">
      <vt:lpstr>Lucida Grande</vt:lpstr>
      <vt:lpstr>ＭＳ Ｐゴシック</vt:lpstr>
      <vt:lpstr>Arial</vt:lpstr>
      <vt:lpstr>Times New Roman</vt:lpstr>
      <vt:lpstr>Verdana</vt:lpstr>
      <vt:lpstr>Wingdings</vt:lpstr>
      <vt:lpstr>1_LME_FAU_Slides_4_3_Title</vt:lpstr>
      <vt:lpstr>LME_FAU_Slides_4_3_Title</vt:lpstr>
      <vt:lpstr>LME_FAU_Slides_4_3_Sites</vt:lpstr>
      <vt:lpstr>2_LME_FAU_Slides_4_3_Title</vt:lpstr>
      <vt:lpstr>Title</vt:lpstr>
      <vt:lpstr>PowerPoint-Präsentation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presentation</dc:title>
  <dc:creator>You</dc:creator>
  <cp:lastModifiedBy>Shiyang</cp:lastModifiedBy>
  <cp:revision>1795</cp:revision>
  <cp:lastPrinted>2003-06-01T12:22:08Z</cp:lastPrinted>
  <dcterms:created xsi:type="dcterms:W3CDTF">2004-07-15T04:37:51Z</dcterms:created>
  <dcterms:modified xsi:type="dcterms:W3CDTF">2014-12-01T13:29:36Z</dcterms:modified>
</cp:coreProperties>
</file>